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/Relationships>
</file>

<file path=ppt/presentation.xml><?xml version="1.0" encoding="utf-8"?>
<!--Generated by Aspose.Slides for .NET 26.4-->
<p:presentation xmlns:r="http://schemas.openxmlformats.org/officeDocument/2006/relationships" xmlns:a="http://schemas.openxmlformats.org/drawingml/2006/main" xmlns:p="http://schemas.openxmlformats.org/presentationml/2006/main" saveSubsetFonts="1">
  <p:sldMasterIdLst>
    <p:sldMasterId id="2147483648" r:id="rId1"/>
    <p:sldMasterId id="2147483671" r:id="rId2"/>
    <p:sldMasterId id="2147483683" r:id="rId3"/>
  </p:sldMasterIdLst>
  <p:sldIdLst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6858000"/>
  <p:notesSz cx="6858000" cy="9144000"/>
  <p:custDataLst>
    <p:tags r:id="rId1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showPr showNarration="1">
    <p:present/>
    <p:extLs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6000"/>
    <p:restoredTop sz="0"/>
  </p:normalViewPr>
  <p:slideViewPr>
    <p:cSldViewPr>
      <p:cViewPr>
        <p:scale>
          <a:sx n="73" d="100"/>
          <a:sy n="73" d="100"/>
        </p:scale>
        <p:origin x="0" y="0"/>
      </p:cViewPr>
      <p:guideLst>
        <p:guide orient="horz" pos="2160"/>
        <p:guide pos="2880"/>
      </p:guideLst>
    </p:cSldViewPr>
  </p:slideViewPr>
  <p:notesViewPr>
    <p:cSldViewPr>
      <p:cViewPr>
        <p:scale>
          <a:sx n="1" d="100"/>
          <a:sy n="1" d="100"/>
        </p:scale>
        <p:origin x="0" y="0"/>
      </p:cViewPr>
      <p:guideLst/>
    </p:cSldViewPr>
  </p:notesViewPr>
  <p:gridSpacing cx="76200" cy="76200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slide" Target="slides/slide7.xml" /><Relationship Id="rId11" Type="http://schemas.openxmlformats.org/officeDocument/2006/relationships/slide" Target="slides/slide8.xml" /><Relationship Id="rId12" Type="http://schemas.openxmlformats.org/officeDocument/2006/relationships/slide" Target="slides/slide9.xml" /><Relationship Id="rId13" Type="http://schemas.openxmlformats.org/officeDocument/2006/relationships/slide" Target="slides/slide10.xml" /><Relationship Id="rId14" Type="http://schemas.openxmlformats.org/officeDocument/2006/relationships/slide" Target="slides/slide11.xml" /><Relationship Id="rId15" Type="http://schemas.openxmlformats.org/officeDocument/2006/relationships/slide" Target="slides/slide12.xml" /><Relationship Id="rId16" Type="http://schemas.openxmlformats.org/officeDocument/2006/relationships/tags" Target="tags/tag1.xml" /><Relationship Id="rId17" Type="http://schemas.openxmlformats.org/officeDocument/2006/relationships/presProps" Target="presProps.xml" /><Relationship Id="rId18" Type="http://schemas.openxmlformats.org/officeDocument/2006/relationships/viewProps" Target="viewProps.xml" /><Relationship Id="rId19" Type="http://schemas.openxmlformats.org/officeDocument/2006/relationships/theme" Target="theme/theme1.xml" /><Relationship Id="rId2" Type="http://schemas.openxmlformats.org/officeDocument/2006/relationships/slideMaster" Target="slideMasters/slideMaster2.xml" /><Relationship Id="rId20" Type="http://schemas.openxmlformats.org/officeDocument/2006/relationships/tableStyles" Target="tableStyles.xml" /><Relationship Id="rId3" Type="http://schemas.openxmlformats.org/officeDocument/2006/relationships/slideMaster" Target="slideMasters/slideMaster3.xml" /><Relationship Id="rId4" Type="http://schemas.openxmlformats.org/officeDocument/2006/relationships/slide" Target="slides/slide1.xml" /><Relationship Id="rId5" Type="http://schemas.openxmlformats.org/officeDocument/2006/relationships/slide" Target="slides/slide2.xml" /><Relationship Id="rId6" Type="http://schemas.openxmlformats.org/officeDocument/2006/relationships/slide" Target="slides/slide3.xml" /><Relationship Id="rId7" Type="http://schemas.openxmlformats.org/officeDocument/2006/relationships/slide" Target="slides/slide4.xml" /><Relationship Id="rId8" Type="http://schemas.openxmlformats.org/officeDocument/2006/relationships/slide" Target="slides/slide5.xml" /><Relationship Id="rId9" Type="http://schemas.openxmlformats.org/officeDocument/2006/relationships/slide" Target="slides/slide6.xml" /></Relationship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Title Slide">
    <p:spTree>
      <p:nvGrpSpPr>
        <p:cNvPr id="1" name="" title=""/>
        <p:cNvGrpSpPr/>
        <p:nvPr/>
      </p:nvGrpSpPr>
      <p:grpSpPr>
        <a:xfrm>
          <a:off x="0" y="0"/>
          <a:ext cx="0" cy="0"/>
        </a:xfrm>
      </p:grpSpPr>
      <p:sp>
        <p:nvSpPr>
          <p:cNvPr id="2" name="Title 1" title="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 title=""/>
          <p:cNvSpPr>
            <a:spLocks noGrp="1"/>
          </p:cNvSpPr>
          <p:nvPr>
            <p:ph type="subTitle" idx="1"/>
          </p:nvPr>
        </p:nvSpPr>
        <p:spPr/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 title="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44C290F4-8C58-4D02-B47E-E2C32CA34A59}" type="datetimeFigureOut">
              <a:rPr lang="en-US" smtClean="0"/>
              <a:t>11/7/2009</a:t>
            </a:fld>
            <a:endParaRPr lang="en-US"/>
          </a:p>
        </p:txBody>
      </p:sp>
      <p:sp>
        <p:nvSpPr>
          <p:cNvPr id="5" name="Footer Placeholder 4" title="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 title="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Title and Vertical Text">
    <p:spTree>
      <p:nvGrpSpPr>
        <p:cNvPr id="1" name="" title=""/>
        <p:cNvGrpSpPr/>
        <p:nvPr/>
      </p:nvGrpSpPr>
      <p:grpSpPr>
        <a:xfrm>
          <a:off x="0" y="0"/>
          <a:ext cx="0" cy="0"/>
        </a:xfrm>
      </p:grpSpPr>
      <p:sp>
        <p:nvSpPr>
          <p:cNvPr id="2" name="Title 1" title="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 title="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 title="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44E14ADF-7544-4591-99AD-001563B11466}" type="datetimeFigureOut">
              <a:rPr lang="en-US" smtClean="0"/>
              <a:t>11/7/2009</a:t>
            </a:fld>
            <a:endParaRPr lang="en-US"/>
          </a:p>
        </p:txBody>
      </p:sp>
      <p:sp>
        <p:nvSpPr>
          <p:cNvPr id="5" name="Footer Placeholder 4" title="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 title="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Vertical Title and Text">
    <p:spTree>
      <p:nvGrpSpPr>
        <p:cNvPr id="1" name="" titl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 title=""/>
          <p:cNvSpPr>
            <a:spLocks noGrp="1"/>
          </p:cNvSpPr>
          <p:nvPr>
            <p:ph type="title" orient="vert"/>
          </p:nvPr>
        </p:nvSpPr>
        <p:spPr/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 title="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 title="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CDC5F5C3-DB42-4A2A-9364-DCC7C8BB4F0C}" type="datetimeFigureOut">
              <a:rPr lang="en-US" smtClean="0"/>
              <a:t>11/7/2009</a:t>
            </a:fld>
            <a:endParaRPr lang="en-US"/>
          </a:p>
        </p:txBody>
      </p:sp>
      <p:sp>
        <p:nvSpPr>
          <p:cNvPr id="5" name="Footer Placeholder 4" title="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 title="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FD669-EE68-4769-AEE3-FA61CC3BC56F}" type="datetimeFigureOut">
              <a:rPr lang="ru-RU" smtClean="0"/>
              <a:t>01.04.2018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8D308-4F33-493E-B0CD-B4FA2705322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FD669-EE68-4769-AEE3-FA61CC3BC56F}" type="datetimeFigureOut">
              <a:rPr lang="ru-RU" smtClean="0"/>
              <a:t>01.04.2018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8D308-4F33-493E-B0CD-B4FA2705322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FD669-EE68-4769-AEE3-FA61CC3BC56F}" type="datetimeFigureOut">
              <a:rPr lang="ru-RU" smtClean="0"/>
              <a:t>01.04.2018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8D308-4F33-493E-B0CD-B4FA2705322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FD669-EE68-4769-AEE3-FA61CC3BC56F}" type="datetimeFigureOut">
              <a:rPr lang="ru-RU" smtClean="0"/>
              <a:t>01.04.2018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8D308-4F33-493E-B0CD-B4FA2705322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FD669-EE68-4769-AEE3-FA61CC3BC56F}" type="datetimeFigureOut">
              <a:rPr lang="ru-RU" smtClean="0"/>
              <a:t>01.04.2018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8D308-4F33-493E-B0CD-B4FA2705322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/>
  <p:timing/>
</p:sldLayout>
</file>

<file path=ppt/slideLayouts/slideLayout1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FD669-EE68-4769-AEE3-FA61CC3BC56F}" type="datetimeFigureOut">
              <a:rPr lang="ru-RU" smtClean="0"/>
              <a:t>01.04.2018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8D308-4F33-493E-B0CD-B4FA2705322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/>
  <p:timing/>
</p:sldLayout>
</file>

<file path=ppt/slideLayouts/slideLayout1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FD669-EE68-4769-AEE3-FA61CC3BC56F}" type="datetimeFigureOut">
              <a:rPr lang="ru-RU" smtClean="0"/>
              <a:t>01.04.2018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8D308-4F33-493E-B0CD-B4FA2705322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/>
  <p:timing/>
</p:sldLayout>
</file>

<file path=ppt/slideLayouts/slideLayout1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FD669-EE68-4769-AEE3-FA61CC3BC56F}" type="datetimeFigureOut">
              <a:rPr lang="ru-RU" smtClean="0"/>
              <a:t>01.04.2018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8D308-4F33-493E-B0CD-B4FA2705322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Title and Content">
    <p:spTree>
      <p:nvGrpSpPr>
        <p:cNvPr id="1" name="" title=""/>
        <p:cNvGrpSpPr/>
        <p:nvPr/>
      </p:nvGrpSpPr>
      <p:grpSpPr>
        <a:xfrm>
          <a:off x="0" y="0"/>
          <a:ext cx="0" cy="0"/>
        </a:xfrm>
      </p:grpSpPr>
      <p:sp>
        <p:nvSpPr>
          <p:cNvPr id="2" name="Title 1" title="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 title="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 title="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2C721793-9BDE-4C5A-B7CF-52E050C1C870}" type="datetimeFigureOut">
              <a:rPr lang="en-US" smtClean="0"/>
              <a:t>11/7/2009</a:t>
            </a:fld>
            <a:endParaRPr lang="en-US"/>
          </a:p>
        </p:txBody>
      </p:sp>
      <p:sp>
        <p:nvSpPr>
          <p:cNvPr id="5" name="Footer Placeholder 4" title="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 title="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  <p:timing/>
</p:sldLayout>
</file>

<file path=ppt/slideLayouts/slideLayout2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FD669-EE68-4769-AEE3-FA61CC3BC56F}" type="datetimeFigureOut">
              <a:rPr lang="ru-RU" smtClean="0"/>
              <a:t>01.04.2018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8D308-4F33-493E-B0CD-B4FA2705322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/>
  <p:timing/>
</p:sldLayout>
</file>

<file path=ppt/slideLayouts/slideLayout2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FD669-EE68-4769-AEE3-FA61CC3BC56F}" type="datetimeFigureOut">
              <a:rPr lang="ru-RU" smtClean="0"/>
              <a:t>01.04.2018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8D308-4F33-493E-B0CD-B4FA2705322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/>
  <p:timing/>
</p:sldLayout>
</file>

<file path=ppt/slideLayouts/slideLayout2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FD669-EE68-4769-AEE3-FA61CC3BC56F}" type="datetimeFigureOut">
              <a:rPr lang="ru-RU" smtClean="0"/>
              <a:t>01.04.2018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8D308-4F33-493E-B0CD-B4FA2705322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/>
  <p:timing/>
</p:sldLayout>
</file>

<file path=ppt/slideLayouts/slideLayout2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FD669-EE68-4769-AEE3-FA61CC3BC56F}" type="datetimeFigureOut">
              <a:rPr lang="ru-RU" smtClean="0"/>
              <a:t>01.04.2018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8D308-4F33-493E-B0CD-B4FA2705322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/>
  <p:timing/>
</p:sldLayout>
</file>

<file path=ppt/slideLayouts/slideLayout2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FD669-EE68-4769-AEE3-FA61CC3BC56F}" type="datetimeFigureOut">
              <a:rPr lang="ru-RU" smtClean="0"/>
              <a:t>01.04.2018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8D308-4F33-493E-B0CD-B4FA2705322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/>
  <p:timing/>
</p:sldLayout>
</file>

<file path=ppt/slideLayouts/slideLayout2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FD669-EE68-4769-AEE3-FA61CC3BC56F}" type="datetimeFigureOut">
              <a:rPr lang="ru-RU" smtClean="0"/>
              <a:t>01.04.2018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8D308-4F33-493E-B0CD-B4FA2705322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/>
  <p:timing/>
</p:sldLayout>
</file>

<file path=ppt/slideLayouts/slideLayout2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FD669-EE68-4769-AEE3-FA61CC3BC56F}" type="datetimeFigureOut">
              <a:rPr lang="ru-RU" smtClean="0"/>
              <a:t>01.04.2018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8D308-4F33-493E-B0CD-B4FA2705322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/>
  <p:timing/>
</p:sldLayout>
</file>

<file path=ppt/slideLayouts/slideLayout2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FD669-EE68-4769-AEE3-FA61CC3BC56F}" type="datetimeFigureOut">
              <a:rPr lang="ru-RU" smtClean="0"/>
              <a:t>01.04.2018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8D308-4F33-493E-B0CD-B4FA2705322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/>
  <p:timing/>
</p:sldLayout>
</file>

<file path=ppt/slideLayouts/slideLayout2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FD669-EE68-4769-AEE3-FA61CC3BC56F}" type="datetimeFigureOut">
              <a:rPr lang="ru-RU" smtClean="0"/>
              <a:t>01.04.2018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8D308-4F33-493E-B0CD-B4FA2705322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/>
  <p:timing/>
</p:sldLayout>
</file>

<file path=ppt/slideLayouts/slideLayout2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FD669-EE68-4769-AEE3-FA61CC3BC56F}" type="datetimeFigureOut">
              <a:rPr lang="ru-RU" smtClean="0"/>
              <a:t>01.04.2018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8D308-4F33-493E-B0CD-B4FA2705322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Section Header">
    <p:spTree>
      <p:nvGrpSpPr>
        <p:cNvPr id="1" name="" title=""/>
        <p:cNvGrpSpPr/>
        <p:nvPr/>
      </p:nvGrpSpPr>
      <p:grpSpPr>
        <a:xfrm>
          <a:off x="0" y="0"/>
          <a:ext cx="0" cy="0"/>
        </a:xfrm>
      </p:grpSpPr>
      <p:sp>
        <p:nvSpPr>
          <p:cNvPr id="2" name="Title 1" title=""/>
          <p:cNvSpPr>
            <a:spLocks noGrp="1"/>
          </p:cNvSpPr>
          <p:nvPr>
            <p:ph type="title"/>
          </p:nvPr>
        </p:nvSpPr>
        <p:spPr/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 title=""/>
          <p:cNvSpPr>
            <a:spLocks noGrp="1"/>
          </p:cNvSpPr>
          <p:nvPr>
            <p:ph type="body" idx="1"/>
          </p:nvPr>
        </p:nvSpPr>
        <p:spPr/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 title="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CD2A4BAE-35E5-4D00-B023-6E103711636C}" type="datetimeFigureOut">
              <a:rPr lang="en-US" smtClean="0"/>
              <a:t>11/7/2009</a:t>
            </a:fld>
            <a:endParaRPr lang="en-US"/>
          </a:p>
        </p:txBody>
      </p:sp>
      <p:sp>
        <p:nvSpPr>
          <p:cNvPr id="5" name="Footer Placeholder 4" title="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 title="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  <p:timing/>
</p:sldLayout>
</file>

<file path=ppt/slideLayouts/slideLayout3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FD669-EE68-4769-AEE3-FA61CC3BC56F}" type="datetimeFigureOut">
              <a:rPr lang="ru-RU" smtClean="0"/>
              <a:t>01.04.2018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8D308-4F33-493E-B0CD-B4FA2705322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/>
  <p:timing/>
</p:sldLayout>
</file>

<file path=ppt/slideLayouts/slideLayout3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FD669-EE68-4769-AEE3-FA61CC3BC56F}" type="datetimeFigureOut">
              <a:rPr lang="ru-RU" smtClean="0"/>
              <a:t>01.04.2018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8D308-4F33-493E-B0CD-B4FA2705322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/>
  <p:timing/>
</p:sldLayout>
</file>

<file path=ppt/slideLayouts/slideLayout3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FD669-EE68-4769-AEE3-FA61CC3BC56F}" type="datetimeFigureOut">
              <a:rPr lang="ru-RU" smtClean="0"/>
              <a:t>01.04.2018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8D308-4F33-493E-B0CD-B4FA2705322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/>
  <p:timing/>
</p:sldLayout>
</file>

<file path=ppt/slideLayouts/slideLayout3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FD669-EE68-4769-AEE3-FA61CC3BC56F}" type="datetimeFigureOut">
              <a:rPr lang="ru-RU" smtClean="0"/>
              <a:t>01.04.2018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8D308-4F33-493E-B0CD-B4FA2705322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Two Content">
    <p:spTree>
      <p:nvGrpSpPr>
        <p:cNvPr id="1" name="" title=""/>
        <p:cNvGrpSpPr/>
        <p:nvPr/>
      </p:nvGrpSpPr>
      <p:grpSpPr>
        <a:xfrm>
          <a:off x="0" y="0"/>
          <a:ext cx="0" cy="0"/>
        </a:xfrm>
      </p:grpSpPr>
      <p:sp>
        <p:nvSpPr>
          <p:cNvPr id="2" name="Title 1" title="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 title=""/>
          <p:cNvSpPr>
            <a:spLocks noGrp="1"/>
          </p:cNvSpPr>
          <p:nvPr>
            <p:ph sz="half" idx="1"/>
          </p:nvPr>
        </p:nvSpPr>
        <p:spPr/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 title=""/>
          <p:cNvSpPr>
            <a:spLocks noGrp="1"/>
          </p:cNvSpPr>
          <p:nvPr>
            <p:ph sz="half" idx="2"/>
          </p:nvPr>
        </p:nvSpPr>
        <p:spPr/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 title=""/>
          <p:cNvSpPr>
            <a:spLocks noGrp="1"/>
          </p:cNvSpPr>
          <p:nvPr>
            <p:ph type="dt" sz="half" idx="3"/>
          </p:nvPr>
        </p:nvSpPr>
        <p:spPr/>
        <p:txBody>
          <a:bodyPr/>
          <a:lstStyle/>
          <a:p>
            <a:fld id="{BE42B89B-7651-4C32-9488-F6DE9584AC45}" type="datetimeFigureOut">
              <a:rPr lang="en-US" smtClean="0"/>
              <a:t>11/7/2009</a:t>
            </a:fld>
            <a:endParaRPr lang="en-US"/>
          </a:p>
        </p:txBody>
      </p:sp>
      <p:sp>
        <p:nvSpPr>
          <p:cNvPr id="6" name="Footer Placeholder 5" title="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 title="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Comparison">
    <p:spTree>
      <p:nvGrpSpPr>
        <p:cNvPr id="1" name="" title=""/>
        <p:cNvGrpSpPr/>
        <p:nvPr/>
      </p:nvGrpSpPr>
      <p:grpSpPr>
        <a:xfrm>
          <a:off x="0" y="0"/>
          <a:ext cx="0" cy="0"/>
        </a:xfrm>
      </p:grpSpPr>
      <p:sp>
        <p:nvSpPr>
          <p:cNvPr id="2" name="Title 1" title="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 title=""/>
          <p:cNvSpPr>
            <a:spLocks noGrp="1"/>
          </p:cNvSpPr>
          <p:nvPr>
            <p:ph type="body" idx="1"/>
          </p:nvPr>
        </p:nvSpPr>
        <p:spPr/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 title=""/>
          <p:cNvSpPr>
            <a:spLocks noGrp="1"/>
          </p:cNvSpPr>
          <p:nvPr>
            <p:ph sz="half" idx="2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 title=""/>
          <p:cNvSpPr>
            <a:spLocks noGrp="1"/>
          </p:cNvSpPr>
          <p:nvPr>
            <p:ph type="body" sz="quarter" idx="3"/>
          </p:nvPr>
        </p:nvSpPr>
        <p:spPr/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 title=""/>
          <p:cNvSpPr>
            <a:spLocks noGrp="1"/>
          </p:cNvSpPr>
          <p:nvPr>
            <p:ph sz="quarter" idx="4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 title=""/>
          <p:cNvSpPr>
            <a:spLocks noGrp="1"/>
          </p:cNvSpPr>
          <p:nvPr>
            <p:ph type="dt" sz="half" idx="5"/>
          </p:nvPr>
        </p:nvSpPr>
        <p:spPr/>
        <p:txBody>
          <a:bodyPr/>
          <a:lstStyle/>
          <a:p>
            <a:fld id="{E3DC4F6E-5CCD-4779-B676-90A20F28B65D}" type="datetimeFigureOut">
              <a:rPr lang="en-US" smtClean="0"/>
              <a:t>11/7/2009</a:t>
            </a:fld>
            <a:endParaRPr lang="en-US"/>
          </a:p>
        </p:txBody>
      </p:sp>
      <p:sp>
        <p:nvSpPr>
          <p:cNvPr id="8" name="Footer Placeholder 7" title=""/>
          <p:cNvSpPr>
            <a:spLocks noGrp="1"/>
          </p:cNvSpPr>
          <p:nvPr>
            <p:ph type="ftr" sz="quarter" idx="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 title="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Title Only">
    <p:spTree>
      <p:nvGrpSpPr>
        <p:cNvPr id="1" name="" title=""/>
        <p:cNvGrpSpPr/>
        <p:nvPr/>
      </p:nvGrpSpPr>
      <p:grpSpPr>
        <a:xfrm>
          <a:off x="0" y="0"/>
          <a:ext cx="0" cy="0"/>
        </a:xfrm>
      </p:grpSpPr>
      <p:sp>
        <p:nvSpPr>
          <p:cNvPr id="2" name="Title 1" title="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 title=""/>
          <p:cNvSpPr>
            <a:spLocks noGrp="1"/>
          </p:cNvSpPr>
          <p:nvPr>
            <p:ph type="dt" sz="half" idx="1"/>
          </p:nvPr>
        </p:nvSpPr>
        <p:spPr/>
        <p:txBody>
          <a:bodyPr/>
          <a:lstStyle/>
          <a:p>
            <a:fld id="{345AEECB-88FA-4BF7-B6FB-8A912A73DC96}" type="datetimeFigureOut">
              <a:rPr lang="en-US" smtClean="0"/>
              <a:t>11/7/2009</a:t>
            </a:fld>
            <a:endParaRPr lang="en-US"/>
          </a:p>
        </p:txBody>
      </p:sp>
      <p:sp>
        <p:nvSpPr>
          <p:cNvPr id="4" name="Footer Placeholder 3" title=""/>
          <p:cNvSpPr>
            <a:spLocks noGrp="1"/>
          </p:cNvSpPr>
          <p:nvPr>
            <p:ph type="ftr" sz="quarter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 title=""/>
          <p:cNvSpPr>
            <a:spLocks noGrp="1"/>
          </p:cNvSpPr>
          <p:nvPr>
            <p:ph type="sldNum" sz="quarter" idx="3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Blank">
    <p:spTree>
      <p:nvGrpSpPr>
        <p:cNvPr id="1" name="" titl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 title=""/>
          <p:cNvSpPr>
            <a:spLocks noGrp="1"/>
          </p:cNvSpPr>
          <p:nvPr>
            <p:ph type="dt" sz="half"/>
          </p:nvPr>
        </p:nvSpPr>
        <p:spPr/>
        <p:txBody>
          <a:bodyPr/>
          <a:lstStyle/>
          <a:p>
            <a:fld id="{2A86C9FF-BC5A-43F7-922B-488E2504DB4C}" type="datetimeFigureOut">
              <a:rPr lang="en-US" smtClean="0"/>
              <a:t>11/7/2009</a:t>
            </a:fld>
            <a:endParaRPr lang="en-US"/>
          </a:p>
        </p:txBody>
      </p:sp>
      <p:sp>
        <p:nvSpPr>
          <p:cNvPr id="3" name="Footer Placeholder 2" title=""/>
          <p:cNvSpPr>
            <a:spLocks noGrp="1"/>
          </p:cNvSpPr>
          <p:nvPr>
            <p:ph type="ftr" sz="quarter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 title="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Content with Caption">
    <p:spTree>
      <p:nvGrpSpPr>
        <p:cNvPr id="1" name="" title=""/>
        <p:cNvGrpSpPr/>
        <p:nvPr/>
      </p:nvGrpSpPr>
      <p:grpSpPr>
        <a:xfrm>
          <a:off x="0" y="0"/>
          <a:ext cx="0" cy="0"/>
        </a:xfrm>
      </p:grpSpPr>
      <p:sp>
        <p:nvSpPr>
          <p:cNvPr id="2" name="Title 1" title="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 title="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 title=""/>
          <p:cNvSpPr>
            <a:spLocks noGrp="1"/>
          </p:cNvSpPr>
          <p:nvPr>
            <p:ph type="body" sz="half" idx="2"/>
          </p:nvPr>
        </p:nvSpPr>
        <p:spPr/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 title=""/>
          <p:cNvSpPr>
            <a:spLocks noGrp="1"/>
          </p:cNvSpPr>
          <p:nvPr>
            <p:ph type="dt" sz="half" idx="3"/>
          </p:nvPr>
        </p:nvSpPr>
        <p:spPr/>
        <p:txBody>
          <a:bodyPr/>
          <a:lstStyle/>
          <a:p>
            <a:fld id="{686F2885-6D7F-49D9-9CBD-72E2DE0536D6}" type="datetimeFigureOut">
              <a:rPr lang="en-US" smtClean="0"/>
              <a:t>11/7/2009</a:t>
            </a:fld>
            <a:endParaRPr lang="en-US"/>
          </a:p>
        </p:txBody>
      </p:sp>
      <p:sp>
        <p:nvSpPr>
          <p:cNvPr id="6" name="Footer Placeholder 5" title="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 title="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Picture with Caption">
    <p:spTree>
      <p:nvGrpSpPr>
        <p:cNvPr id="1" name="" title=""/>
        <p:cNvGrpSpPr/>
        <p:nvPr/>
      </p:nvGrpSpPr>
      <p:grpSpPr>
        <a:xfrm>
          <a:off x="0" y="0"/>
          <a:ext cx="0" cy="0"/>
        </a:xfrm>
      </p:grpSpPr>
      <p:sp>
        <p:nvSpPr>
          <p:cNvPr id="2" name="Title 1" title="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 title=""/>
          <p:cNvSpPr>
            <a:spLocks noGrp="1"/>
          </p:cNvSpPr>
          <p:nvPr>
            <p:ph type="pic" idx="1"/>
          </p:nvPr>
        </p:nvSpPr>
        <p:spPr/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 title=""/>
          <p:cNvSpPr>
            <a:spLocks noGrp="1"/>
          </p:cNvSpPr>
          <p:nvPr>
            <p:ph type="body" sz="half" idx="2"/>
          </p:nvPr>
        </p:nvSpPr>
        <p:spPr/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 title=""/>
          <p:cNvSpPr>
            <a:spLocks noGrp="1"/>
          </p:cNvSpPr>
          <p:nvPr>
            <p:ph type="dt" sz="half" idx="3"/>
          </p:nvPr>
        </p:nvSpPr>
        <p:spPr/>
        <p:txBody>
          <a:bodyPr/>
          <a:lstStyle/>
          <a:p>
            <a:fld id="{341D0AE1-83FF-43B5-8810-D7F7BB682880}" type="datetimeFigureOut">
              <a:rPr lang="en-US" smtClean="0"/>
              <a:t>11/7/2009</a:t>
            </a:fld>
            <a:endParaRPr lang="en-US"/>
          </a:p>
        </p:txBody>
      </p:sp>
      <p:sp>
        <p:nvSpPr>
          <p:cNvPr id="6" name="Footer Placeholder 5" title="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 title="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/Relationships>
</file>

<file path=ppt/slideMasters/_rels/slideMaster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 /><Relationship Id="rId10" Type="http://schemas.openxmlformats.org/officeDocument/2006/relationships/slideLayout" Target="../slideLayouts/slideLayout21.xml" /><Relationship Id="rId11" Type="http://schemas.openxmlformats.org/officeDocument/2006/relationships/slideLayout" Target="../slideLayouts/slideLayout22.xml" /><Relationship Id="rId12" Type="http://schemas.openxmlformats.org/officeDocument/2006/relationships/theme" Target="../theme/theme2.xml" /><Relationship Id="rId2" Type="http://schemas.openxmlformats.org/officeDocument/2006/relationships/slideLayout" Target="../slideLayouts/slideLayout13.xml" /><Relationship Id="rId3" Type="http://schemas.openxmlformats.org/officeDocument/2006/relationships/slideLayout" Target="../slideLayouts/slideLayout14.xml" /><Relationship Id="rId4" Type="http://schemas.openxmlformats.org/officeDocument/2006/relationships/slideLayout" Target="../slideLayouts/slideLayout15.xml" /><Relationship Id="rId5" Type="http://schemas.openxmlformats.org/officeDocument/2006/relationships/slideLayout" Target="../slideLayouts/slideLayout16.xml" /><Relationship Id="rId6" Type="http://schemas.openxmlformats.org/officeDocument/2006/relationships/slideLayout" Target="../slideLayouts/slideLayout17.xml" /><Relationship Id="rId7" Type="http://schemas.openxmlformats.org/officeDocument/2006/relationships/slideLayout" Target="../slideLayouts/slideLayout18.xml" /><Relationship Id="rId8" Type="http://schemas.openxmlformats.org/officeDocument/2006/relationships/slideLayout" Target="../slideLayouts/slideLayout19.xml" /><Relationship Id="rId9" Type="http://schemas.openxmlformats.org/officeDocument/2006/relationships/slideLayout" Target="../slideLayouts/slideLayout20.xml" /></Relationships>
</file>

<file path=ppt/slideMasters/_rels/slideMaster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3.xml" /><Relationship Id="rId10" Type="http://schemas.openxmlformats.org/officeDocument/2006/relationships/slideLayout" Target="../slideLayouts/slideLayout32.xml" /><Relationship Id="rId11" Type="http://schemas.openxmlformats.org/officeDocument/2006/relationships/slideLayout" Target="../slideLayouts/slideLayout33.xml" /><Relationship Id="rId12" Type="http://schemas.openxmlformats.org/officeDocument/2006/relationships/theme" Target="../theme/theme3.xml" /><Relationship Id="rId2" Type="http://schemas.openxmlformats.org/officeDocument/2006/relationships/slideLayout" Target="../slideLayouts/slideLayout24.xml" /><Relationship Id="rId3" Type="http://schemas.openxmlformats.org/officeDocument/2006/relationships/slideLayout" Target="../slideLayouts/slideLayout25.xml" /><Relationship Id="rId4" Type="http://schemas.openxmlformats.org/officeDocument/2006/relationships/slideLayout" Target="../slideLayouts/slideLayout26.xml" /><Relationship Id="rId5" Type="http://schemas.openxmlformats.org/officeDocument/2006/relationships/slideLayout" Target="../slideLayouts/slideLayout27.xml" /><Relationship Id="rId6" Type="http://schemas.openxmlformats.org/officeDocument/2006/relationships/slideLayout" Target="../slideLayouts/slideLayout28.xml" /><Relationship Id="rId7" Type="http://schemas.openxmlformats.org/officeDocument/2006/relationships/slideLayout" Target="../slideLayouts/slideLayout29.xml" /><Relationship Id="rId8" Type="http://schemas.openxmlformats.org/officeDocument/2006/relationships/slideLayout" Target="../slideLayouts/slideLayout30.xml" /><Relationship Id="rId9" Type="http://schemas.openxmlformats.org/officeDocument/2006/relationships/slideLayout" Target="../slideLayouts/slideLayout3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 title=""/>
        <p:cNvGrpSpPr/>
        <p:nvPr/>
      </p:nvGrpSpPr>
      <p:grpSpPr>
        <a:xfrm>
          <a:off x="0" y="0"/>
          <a:ext cx="0" cy="0"/>
        </a:xfrm>
      </p:grpSpPr>
      <p:sp>
        <p:nvSpPr>
          <p:cNvPr id="2" name="Title Placeholder 1" title="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 title="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 title="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  <a:t>11/7/2009</a:t>
            </a:fld>
            <a:endParaRPr lang="en-US"/>
          </a:p>
        </p:txBody>
      </p:sp>
      <p:sp>
        <p:nvSpPr>
          <p:cNvPr id="5" name="Footer Placeholder 4" title="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 title="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7FD669-EE68-4769-AEE3-FA61CC3BC56F}" type="datetimeFigureOut">
              <a:rPr lang="ru-RU" smtClean="0"/>
              <a:t>01.04.2018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B8D308-4F33-493E-B0CD-B4FA27053221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ransition/>
  <p:timing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7FD669-EE68-4769-AEE3-FA61CC3BC56F}" type="datetimeFigureOut">
              <a:rPr lang="ru-RU" smtClean="0"/>
              <a:t>01.04.2018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B8D308-4F33-493E-B0CD-B4FA27053221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ransition/>
  <p:timing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 /></Relationships>
</file>

<file path=ppt/slides/_rels/slide1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3.xml" /></Relationships>
</file>

<file path=ppt/slides/_rels/slide1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3.xml" /></Relationships>
</file>

<file path=ppt/slides/_rels/slide1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3.xml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3.xml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3.xml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3.xml" /></Relationships>
</file>

<file path=ppt/slides/slide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Page 1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This is example text</a:t>
            </a:r>
            <a:endParaRPr lang="ru-RU"/>
          </a:p>
        </p:txBody>
      </p:sp>
    </p:spTree>
  </p:cSld>
  <p:clrMapOvr>
    <a:masterClrMapping/>
  </p:clrMapOvr>
  <p:transition/>
  <p:timing/>
</p:sld>
</file>

<file path=ppt/slides/slide1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Page 4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This is example text</a:t>
            </a:r>
            <a:endParaRPr lang="ru-RU"/>
          </a:p>
        </p:txBody>
      </p:sp>
    </p:spTree>
  </p:cSld>
  <p:clrMapOvr>
    <a:masterClrMapping/>
  </p:clrMapOvr>
  <p:transition/>
  <p:timing/>
</p:sld>
</file>

<file path=ppt/slides/slide1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Page 5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This is example text</a:t>
            </a:r>
            <a:endParaRPr lang="ru-RU"/>
          </a:p>
        </p:txBody>
      </p:sp>
    </p:spTree>
  </p:cSld>
  <p:clrMapOvr>
    <a:masterClrMapping/>
  </p:clrMapOvr>
  <p:transition/>
  <p:timing/>
</p:sld>
</file>

<file path=ppt/slides/slide1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Page 6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This is example text</a:t>
            </a:r>
            <a:endParaRPr lang="ru-RU"/>
          </a:p>
        </p:txBody>
      </p:sp>
    </p:spTree>
  </p:cSld>
  <p:clrMapOvr>
    <a:masterClrMapping/>
  </p:clrMapOvr>
  <p:transition/>
  <p:timing/>
</p:sld>
</file>

<file path=ppt/slides/slide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Page 2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This is example text</a:t>
            </a:r>
            <a:endParaRPr lang="ru-RU"/>
          </a:p>
        </p:txBody>
      </p:sp>
    </p:spTree>
  </p:cSld>
  <p:clrMapOvr>
    <a:masterClrMapping/>
  </p:clrMapOvr>
  <p:transition/>
  <p:timing/>
</p:sld>
</file>

<file path=ppt/slides/slide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Page 3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This is example text</a:t>
            </a:r>
            <a:endParaRPr lang="ru-RU"/>
          </a:p>
        </p:txBody>
      </p:sp>
    </p:spTree>
  </p:cSld>
  <p:clrMapOvr>
    <a:masterClrMapping/>
  </p:clrMapOvr>
  <p:transition/>
  <p:timing/>
</p:sld>
</file>

<file path=ppt/slides/slide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Page 4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This is example text</a:t>
            </a:r>
            <a:endParaRPr lang="ru-RU"/>
          </a:p>
        </p:txBody>
      </p:sp>
    </p:spTree>
  </p:cSld>
  <p:clrMapOvr>
    <a:masterClrMapping/>
  </p:clrMapOvr>
  <p:transition/>
  <p:timing/>
</p:sld>
</file>

<file path=ppt/slides/slide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Page 5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This is example text</a:t>
            </a:r>
            <a:endParaRPr lang="ru-RU"/>
          </a:p>
        </p:txBody>
      </p:sp>
    </p:spTree>
  </p:cSld>
  <p:clrMapOvr>
    <a:masterClrMapping/>
  </p:clrMapOvr>
  <p:transition/>
  <p:timing/>
</p:sld>
</file>

<file path=ppt/slides/slide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Page 6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This is example text</a:t>
            </a:r>
            <a:endParaRPr lang="ru-RU"/>
          </a:p>
        </p:txBody>
      </p:sp>
    </p:spTree>
  </p:cSld>
  <p:clrMapOvr>
    <a:masterClrMapping/>
  </p:clrMapOvr>
  <p:transition/>
  <p:timing/>
</p:sld>
</file>

<file path=ppt/slides/slide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Page 1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This is example text</a:t>
            </a:r>
            <a:endParaRPr lang="ru-RU"/>
          </a:p>
        </p:txBody>
      </p:sp>
    </p:spTree>
  </p:cSld>
  <p:clrMapOvr>
    <a:masterClrMapping/>
  </p:clrMapOvr>
  <p:transition/>
  <p:timing/>
</p:sld>
</file>

<file path=ppt/slides/slide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Page 2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This is example text</a:t>
            </a:r>
            <a:endParaRPr lang="ru-RU"/>
          </a:p>
        </p:txBody>
      </p:sp>
    </p:spTree>
  </p:cSld>
  <p:clrMapOvr>
    <a:masterClrMapping/>
  </p:clrMapOvr>
  <p:transition/>
  <p:timing/>
</p:sld>
</file>

<file path=ppt/slides/slide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Page 3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This is example text</a:t>
            </a:r>
            <a:endParaRPr lang="ru-RU"/>
          </a:p>
        </p:txBody>
      </p:sp>
    </p:spTree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10.0.0"/>
  <p:tag name="AS_OS" val="Microsoft Windows NT 10.0.26200.0"/>
  <p:tag name="AS_RELEASE_DATE" val="2026.04.14"/>
  <p:tag name="AS_TITLE" val="Aspose.Slides for .NET6"/>
  <p:tag name="AS_VERSION" val="26.4"/>
</p:tagLst>
</file>

<file path=ppt/theme/theme1.xml><?xml version="1.0" encoding="utf-8"?>
<a:theme xmlns:r="http://schemas.openxmlformats.org/officeDocument/2006/relationships"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%20Ｐゴシック"/>
        <a:font script="Hang" typeface="맑은%20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%20Ｐゴシック"/>
        <a:font script="Hang" typeface="맑은%20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r="http://schemas.openxmlformats.org/officeDocument/2006/relationships"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Calibri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Calibri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</a:theme>
</file>

<file path=ppt/theme/theme3.xml><?xml version="1.0" encoding="utf-8"?>
<a:theme xmlns:r="http://schemas.openxmlformats.org/officeDocument/2006/relationships"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Calibri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Calibri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</a:theme>
</file>

<file path=docProps/app.xml><?xml version="1.0" encoding="utf-8"?>
<Properties xmlns:vt="http://schemas.openxmlformats.org/officeDocument/2006/docPropsVTypes" xmlns="http://schemas.openxmlformats.org/officeDocument/2006/extended-properties">
  <Company/>
  <PresentationFormat>On-screen Show (4:3)</PresentationFormat>
  <Paragraphs>24</Paragraphs>
  <Slides>12</Slides>
  <Notes>0</Notes>
  <TotalTime>1</TotalTime>
  <HiddenSlides>0</HiddenSlides>
  <MMClips>0</MMClips>
  <ScaleCrop>0</ScaleCrop>
  <HeadingPairs>
    <vt:vector baseType="variant" size="6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baseType="lpstr" size="15">
      <vt:lpstr>Arial</vt:lpstr>
      <vt:lpstr>Calibri</vt:lpstr>
      <vt:lpstr>Office Theme</vt:lpstr>
      <vt:lpstr>Page 1</vt:lpstr>
      <vt:lpstr>Page 2</vt:lpstr>
      <vt:lpstr>Page 3</vt:lpstr>
      <vt:lpstr>Page 4</vt:lpstr>
      <vt:lpstr>Page 5</vt:lpstr>
      <vt:lpstr>Page 6</vt:lpstr>
      <vt:lpstr>Page 1</vt:lpstr>
      <vt:lpstr>Page 2</vt:lpstr>
      <vt:lpstr>Page 3</vt:lpstr>
      <vt:lpstr>Page 4</vt:lpstr>
      <vt:lpstr>Page 5</vt:lpstr>
      <vt:lpstr>Page 6</vt:lpstr>
    </vt:vector>
  </TitlesOfParts>
  <LinksUpToDate>0</LinksUpToDate>
  <SharedDoc>0</SharedDoc>
  <HyperlinksChanged>0</HyperlinksChanged>
  <Application>Aspose.Slides for .NET</Application>
  <AppVersion>26.0400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cp:revision>1</cp:revision>
  <cp:lastPrinted>2026-06-01T19:44:48.863</cp:lastPrinted>
  <dcterms:created xsi:type="dcterms:W3CDTF">2026-06-01T16:44:48Z</dcterms:created>
  <dcterms:modified xsi:type="dcterms:W3CDTF">2026-06-01T16:44:51Z</dcterms:modified>
</cp:coreProperties>
</file>