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4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Doe" initials="JD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72" d="100"/>
          <a:sy n="72" d="100"/>
        </p:scale>
        <p:origin x="9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8-27T16:44:09.291" idx="1">
    <p:pos x="2" y="2"/>
    <p:text>This is sample comment</p:text>
    <p:extLst>
      <p:ext uri="{C676402C-5697-4E1C-873F-D02D1690AC5C}">
        <p15:threadingInfo xmlns:p15="http://schemas.microsoft.com/office/powerpoint/2012/main" timeZoneBias="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8-27T16:44:09.291" idx="2">
    <p:pos x="2" y="2"/>
    <p:text>This is sample comment</p:text>
    <p:extLst>
      <p:ext uri="{C676402C-5697-4E1C-873F-D02D1690AC5C}">
        <p15:threadingInfo xmlns:p15="http://schemas.microsoft.com/office/powerpoint/2012/main" timeZoneBias="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8-27T16:44:09.306" idx="3">
    <p:pos x="2" y="2"/>
    <p:text>This is sample comment</p:text>
    <p:extLst>
      <p:ext uri="{C676402C-5697-4E1C-873F-D02D1690AC5C}">
        <p15:threadingInfo xmlns:p15="http://schemas.microsoft.com/office/powerpoint/2012/main" timeZoneBias="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8-27T16:44:09.306" idx="4">
    <p:pos x="2" y="2"/>
    <p:text>This is sample comment</p:text>
    <p:extLst>
      <p:ext uri="{C676402C-5697-4E1C-873F-D02D1690AC5C}">
        <p15:threadingInfo xmlns:p15="http://schemas.microsoft.com/office/powerpoint/2012/main" timeZoneBias="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C62FA4F-4358-4475-81B1-F39829FBA822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6E5E693-CD70-48F1-8D2C-05C37224C88A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A244FDB-2BAA-4A04-A18C-8D7A5F7EC1A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C6219A2-0C67-4ED6-999E-EAE6ED6EA96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2C6F8D-FA79-4BE2-9F78-A91FF82B6F68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2ACDF66-C14E-4B03-A028-1302B955F226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CF81360-B1C5-4E95-8F83-F3951CAEE48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95CF2FDA-0158-4CE8-A0C6-559CBB11BA9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6A3B2274-1AD2-40A8-B52C-ECC1D1F7B650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F22C367F-F9ED-4FA0-AA45-1FD3255582F2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0FF8A0C5-3F3B-472D-AA9B-D3589E2754A8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subtitle style</a:t>
            </a:r>
          </a:p>
        </p:txBody>
      </p:sp>
      <p:sp>
        <p:nvSpPr>
          <p:cNvPr id="4" name="New shape"/>
          <p:cNvSpPr/>
          <p:nvPr/>
        </p:nvSpPr>
        <p:spPr>
          <a:xfrm>
            <a:off x="1905000" y="952500"/>
            <a:ext cx="19050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t>Groupdocs Sample Text - Slide 1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New shape"/>
          <p:cNvSpPr/>
          <p:nvPr/>
        </p:nvSpPr>
        <p:spPr>
          <a:xfrm>
            <a:off x="1905000" y="952500"/>
            <a:ext cx="19050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t>Groupdocs Sample Text - Slide 2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subtitle style</a:t>
            </a:r>
          </a:p>
        </p:txBody>
      </p:sp>
      <p:sp>
        <p:nvSpPr>
          <p:cNvPr id="4" name="New shape"/>
          <p:cNvSpPr/>
          <p:nvPr/>
        </p:nvSpPr>
        <p:spPr>
          <a:xfrm>
            <a:off x="1905000" y="952500"/>
            <a:ext cx="19050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t>Groupdocs Sample Text - Slide 3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Click to edit Master subtitle style</a:t>
            </a:r>
          </a:p>
        </p:txBody>
      </p:sp>
      <p:sp>
        <p:nvSpPr>
          <p:cNvPr id="4" name="New shape"/>
          <p:cNvSpPr/>
          <p:nvPr/>
        </p:nvSpPr>
        <p:spPr>
          <a:xfrm>
            <a:off x="1905000" y="952500"/>
            <a:ext cx="19050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/>
              <a:t>Groupdocs</a:t>
            </a:r>
            <a:r>
              <a:rPr dirty="0"/>
              <a:t> Sample Text - Slide 4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19.06.14"/>
  <p:tag name="AS_TITLE" val="Aspose.Slides for .NET 2.0"/>
  <p:tag name="AS_VERSION" val="19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Office Theme</vt:lpstr>
      <vt:lpstr>Click to edit Master title style</vt:lpstr>
      <vt:lpstr>Click to edit Master title style</vt:lpstr>
      <vt:lpstr>Click to edit Master title style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Yevgen</cp:lastModifiedBy>
  <cp:revision>2</cp:revision>
  <cp:lastPrinted>2019-08-27T16:44:09Z</cp:lastPrinted>
  <dcterms:created xsi:type="dcterms:W3CDTF">2019-08-27T13:44:09Z</dcterms:created>
  <dcterms:modified xsi:type="dcterms:W3CDTF">2024-12-16T14:27:04Z</dcterms:modified>
</cp:coreProperties>
</file>