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E39A3-DCEA-3E29-F6DD-A131F535A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67175D-4D86-345D-940C-20500D71CB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C73F2-32E1-C3BE-3B1F-7B58BD804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BC634-8105-381C-AA42-757EB4657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C1F8B-3BCD-AD6A-E0E5-C4F916E41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4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914FC-B441-7F00-4C48-B4F4C4109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27391-F5B6-0BB6-E2AC-B6168665E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D03D8-2B90-227B-CFC1-02535D3F5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E6461-4ED2-B05F-7817-419F50120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952FC-2E8E-DA66-8327-45348696C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0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FF055A-07C0-7715-151D-87A77B80A8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D9A4DD-31E4-0728-983E-9F5FD3EB5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B605D-1315-4816-4B89-8992ECCD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7EEAF-533F-EBE3-3BCC-45D2CB46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A8FA0-67B8-B624-0645-099D9D6F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7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0819B-D879-AE7B-8B13-61C187E1D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3B549-42FF-2140-96A6-BBE0BF7F8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4CDB5-78C0-B952-0E60-39FA39412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1C84E-984D-82E2-F01F-73FE199F7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FDD6A-768E-8315-D965-DFC4756E7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4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CDFCC-5625-1FEF-5AA2-0743F276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94E86-636B-18B6-6653-E335CE666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526F8-57DC-303B-D7C2-679C0371C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0B85A-1877-4F21-70A8-6D089AC3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4C744-FDF0-A320-9AEB-59E3C8AA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5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80EB6-CA78-6050-389A-304DC5F6E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4ADD8-D412-52B7-8B34-55BD31368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1BD43-720C-6FE5-71B4-6D59E5D73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C2D63-4FE1-D931-ED37-4B4FB8A1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E99D6-AA24-4C18-0419-768A265C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AD4F1-74C9-61A3-E9D7-5CB8417D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4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3053B-A42F-1A56-07F1-5EDFF3475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71262D-6036-A56D-1916-6BEDE6B3B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708B8-3B88-C91D-257D-8841512B6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2058D4-EFDB-3EFD-9EE4-6B7B0236E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6622A-48D4-9021-5808-E465EA794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A4022C-F85A-783C-F5DC-9F78CD182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2A88E-67A7-3FA3-6176-4749169C4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D0668C-CC23-1FD2-5BA1-347338083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9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E36E8-3C87-70F3-3B5F-E9930975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B44883-D2EA-8363-4B53-84B48E19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713E2-6E09-B0A0-17E2-19276647C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26693-3F36-5FBE-6111-98A65C62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4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F5050E-FF89-E472-73B4-8E8FDAE65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B7965D-FC99-4FEB-B78F-8F951D300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6DA29-9FA5-7BA9-D16F-90612B8DD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4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80B78-0224-E731-6988-E00AD30AB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2F65B-E563-DE4B-C38B-31C24AB4B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4FCAD-2059-46A9-55C1-68B8C38AF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3BD67-1CA1-D00A-5F54-F429E3051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5224DE-038A-991C-BFCD-28EC67D52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AC551-8F43-AEC5-4D08-1DCAAEB43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2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10B6B-3ED4-0B60-8F6D-2F32952E7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01B7F1-5C4E-BD65-3E82-746F405D3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C77E9-4C57-BBCA-3085-96B523A8A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200F2E-CA1C-C908-A8FE-FBA11721B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4624F-6A64-36DA-4513-B44FDD27C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2A6F5-7F7D-EB41-46EF-9B27B2E2B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81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DAEF5-9FDD-97E8-2B52-85C53812C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F0FFF-6A28-F445-119A-DF4755794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78333-1B15-9FC8-4808-CB5333978F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91DB0-71CD-41C2-9323-0BA57D865FD5}" type="datetimeFigureOut">
              <a:rPr lang="en-US" smtClean="0"/>
              <a:t>11/3/2024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FED05-B67F-4E58-342C-3CED3DA79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4A592-D133-97A2-B84C-8389B15A0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180B7-0989-4B13-A87F-0EAACE05E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7E72B-AF08-2612-FCA2-DFBE2229BC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#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CD15E-C43A-0050-AFB9-DB282E7EC5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1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7E72B-AF08-2612-FCA2-DFBE2229BC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#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CD15E-C43A-0050-AFB9-DB282E7EC5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70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7E72B-AF08-2612-FCA2-DFBE2229BC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#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CD15E-C43A-0050-AFB9-DB282E7EC5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3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Slide # 1</vt:lpstr>
      <vt:lpstr>Slide # 2</vt:lpstr>
      <vt:lpstr>Slide #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GroupDocs</dc:creator>
  <cp:revision>4</cp:revision>
  <dcterms:created xsi:type="dcterms:W3CDTF">2023-03-04T14:58:10Z</dcterms:created>
  <dcterms:modified xsi:type="dcterms:W3CDTF">2024-11-03T11:05:17Z</dcterms:modified>
</cp:coreProperties>
</file>