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6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9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Total Contract Price&lt;&lt;</a:t>
            </a:r>
            <a:r>
              <a:rPr lang="en-US" dirty="0" err="1"/>
              <a:t>foreach</a:t>
            </a:r>
            <a:r>
              <a:rPr lang="en-US" dirty="0"/>
              <a:t> [in </a:t>
            </a:r>
            <a:r>
              <a:rPr lang="en-US" dirty="0" err="1" smtClean="0"/>
              <a:t>managers</a:t>
            </a:r>
            <a:r>
              <a:rPr lang="en-US" smtClean="0"/>
              <a:t>]&gt;&gt;&lt;&lt;</a:t>
            </a:r>
            <a:r>
              <a:rPr lang="en-US" dirty="0"/>
              <a:t>x </a:t>
            </a:r>
            <a:r>
              <a:rPr lang="en-US" dirty="0" smtClean="0"/>
              <a:t>[</a:t>
            </a:r>
            <a:r>
              <a:rPr lang="en-US" dirty="0" err="1" smtClean="0"/>
              <a:t>Name</a:t>
            </a:r>
            <a:r>
              <a:rPr lang="en-US" dirty="0" smtClean="0"/>
              <a:t>]&gt;&gt;</a:t>
            </a:r>
            <a:endParaRPr lang="en-US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Total Contract Price&lt;&lt;y [Contracts.sum(c =&gt; c.Price)]&gt;&gt;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cat>
            <c:strRef>
              <c:f>Sheet1!$A$2:$A$5</c:f>
              <c:strCache>
                <c:ptCount val="4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CAC84-20B8-4C85-9BF7-62168D8F4612}" type="datetimeFigureOut">
              <a:rPr lang="ru-RU" smtClean="0"/>
              <a:t>29.11.2016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AAA08-02B1-4FCC-A11D-10F7C12876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99578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CAC84-20B8-4C85-9BF7-62168D8F4612}" type="datetimeFigureOut">
              <a:rPr lang="ru-RU" smtClean="0"/>
              <a:t>29.11.2016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AAA08-02B1-4FCC-A11D-10F7C12876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10702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CAC84-20B8-4C85-9BF7-62168D8F4612}" type="datetimeFigureOut">
              <a:rPr lang="ru-RU" smtClean="0"/>
              <a:t>29.11.2016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AAA08-02B1-4FCC-A11D-10F7C12876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883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CAC84-20B8-4C85-9BF7-62168D8F4612}" type="datetimeFigureOut">
              <a:rPr lang="ru-RU" smtClean="0"/>
              <a:t>29.11.2016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AAA08-02B1-4FCC-A11D-10F7C12876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86641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CAC84-20B8-4C85-9BF7-62168D8F4612}" type="datetimeFigureOut">
              <a:rPr lang="ru-RU" smtClean="0"/>
              <a:t>29.11.2016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AAA08-02B1-4FCC-A11D-10F7C12876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08440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CAC84-20B8-4C85-9BF7-62168D8F4612}" type="datetimeFigureOut">
              <a:rPr lang="ru-RU" smtClean="0"/>
              <a:t>29.11.2016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AAA08-02B1-4FCC-A11D-10F7C12876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7890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CAC84-20B8-4C85-9BF7-62168D8F4612}" type="datetimeFigureOut">
              <a:rPr lang="ru-RU" smtClean="0"/>
              <a:t>29.11.2016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AAA08-02B1-4FCC-A11D-10F7C12876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39803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CAC84-20B8-4C85-9BF7-62168D8F4612}" type="datetimeFigureOut">
              <a:rPr lang="ru-RU" smtClean="0"/>
              <a:t>29.11.2016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AAA08-02B1-4FCC-A11D-10F7C12876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86754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CAC84-20B8-4C85-9BF7-62168D8F4612}" type="datetimeFigureOut">
              <a:rPr lang="ru-RU" smtClean="0"/>
              <a:t>29.11.2016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AAA08-02B1-4FCC-A11D-10F7C12876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9100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CAC84-20B8-4C85-9BF7-62168D8F4612}" type="datetimeFigureOut">
              <a:rPr lang="ru-RU" smtClean="0"/>
              <a:t>29.11.2016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AAA08-02B1-4FCC-A11D-10F7C12876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81225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CAC84-20B8-4C85-9BF7-62168D8F4612}" type="datetimeFigureOut">
              <a:rPr lang="ru-RU" smtClean="0"/>
              <a:t>29.11.2016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AAA08-02B1-4FCC-A11D-10F7C12876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99390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DCAC84-20B8-4C85-9BF7-62168D8F4612}" type="datetimeFigureOut">
              <a:rPr lang="ru-RU" smtClean="0"/>
              <a:t>29.11.2016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4AAA08-02B1-4FCC-A11D-10F7C12876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6611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045449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398502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Иван</dc:creator>
  <cp:lastModifiedBy>Иван</cp:lastModifiedBy>
  <cp:revision>3</cp:revision>
  <dcterms:created xsi:type="dcterms:W3CDTF">2015-10-26T14:00:13Z</dcterms:created>
  <dcterms:modified xsi:type="dcterms:W3CDTF">2016-11-29T08:44:06Z</dcterms:modified>
</cp:coreProperties>
</file>