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6.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custDataLst>
    <p:tags r:id="rId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Contract Price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Contract Price</c:v>
                </c:pt>
              </c:strCache>
            </c:strRef>
          </c:tx>
          <c:spPr>
            <a:ln w="25400">
              <a:solidFill>
                <a:schemeClr val="lt1"/>
              </a:solidFill>
            </a:ln>
          </c:spPr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</c:dPt>
          <c:dPt>
            <c:idx val="1"/>
            <c:invertIfNegative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</c:spPr>
          </c:dPt>
          <c:dPt>
            <c:idx val="2"/>
            <c:invertIfNegative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</c:spPr>
          </c:dPt>
          <c:dLbls>
            <c:spPr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/>
            <c:extLst/>
          </c:dLbls>
          <c:cat>
            <c:strLit>
              <c:ptCount val="3"/>
              <c:pt idx="0">
                <c:v>John Smith</c:v>
              </c:pt>
              <c:pt idx="1">
                <c:v>Tony Anderson</c:v>
              </c:pt>
              <c:pt idx="2">
                <c:v>July James</c:v>
              </c:pt>
            </c:strLit>
          </c:cat>
          <c:val>
            <c:numLit>
              <c:formatCode>General</c:formatCode>
              <c:ptCount val="3"/>
              <c:pt idx="0">
                <c:v>2300000</c:v>
              </c:pt>
              <c:pt idx="1">
                <c:v>1200000</c:v>
              </c:pt>
              <c:pt idx="2">
                <c:v>600000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839957869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831070256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75883567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808664146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418084403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667890773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09398032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958675455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45910044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018122593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17993906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407661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30454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val="183985027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Microsoft Windows NT 10.0"/>
  <p:tag name="AS_RELEASE_DATE" val="2026.02.28"/>
  <p:tag name="AS_TITLE" val="Aspose.Slides for Java"/>
  <p:tag name="AS_VERSION" val="26.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0</Paragraphs>
  <Slides>1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 Light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Java</Application>
  <AppVersion>26.0200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Presentation</dc:title>
  <dc:creator>Иван</dc:creator>
  <cp:lastModifiedBy>Иван</cp:lastModifiedBy>
  <cp:revision>3</cp:revision>
  <dcterms:created xsi:type="dcterms:W3CDTF">2015-10-26T14:00:13Z</dcterms:created>
  <dcterms:modified xsi:type="dcterms:W3CDTF">2026-09-30T13:06:06Z</dcterms:modified>
</cp:coreProperties>
</file>